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26"/>
  </p:normalViewPr>
  <p:slideViewPr>
    <p:cSldViewPr snapToGrid="0">
      <p:cViewPr varScale="1">
        <p:scale>
          <a:sx n="121" d="100"/>
          <a:sy n="121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BBC1-1D38-8AB2-DA36-7A60AF979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2F43-381E-6BE1-8864-CFCC994B0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3F70-8728-3685-4C3F-3546FC59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20ED-E78F-8C85-BB8A-11035DDA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C30E-9B3F-91E0-C3FF-DBF8562D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6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C777-9BC3-232C-924E-84461566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F0CF9-0D56-086C-4209-882313AD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CA90-5E88-5665-7AE3-9D9E0C5D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2FD11-3B21-2360-A718-B4C5FFB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F13D-72F6-1265-E27F-2770756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6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45704-DBA1-CAAC-7A3C-246D4C78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CFB31-266F-94E8-CE3C-78FA66D8E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FBA6-51D6-5087-5335-FE94948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80B44-2B0E-F9C3-98D4-1FC5DC73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2A8C-1D04-13C4-C4E8-0FA6480C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E48-A64D-3F90-0D7E-D21DA6E4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1E24-90AB-6129-0676-C5ADF71D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DC218-EDA2-CA4A-D6F7-A7865397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CD8D-6E35-5305-099E-9773D2E3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39D7-024C-CB2D-6988-42CA9E3E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3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8510-19F0-2A7B-3769-7037F746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9DA45-324A-79FA-5AC8-7F5ABB62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F40A-719D-F3EB-076E-EBA8DD6F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47466-D886-2C04-0938-F7A63B4A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34751-AFD3-608E-EF31-5F9620D1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C8A0-F8E7-7E86-1F46-DDA37688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243-4E79-AEBB-E057-0CE1D9DD0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06B0F-09E5-B0E1-FF7F-5FDC44D5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91AAB-A39D-3CA2-4712-CCB15C5E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1E48C-8571-2264-AAEC-990FEFA1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9EE5-9A1D-C4F1-0889-0C3B2C99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3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F8E5-CAF7-18F9-CB56-70A371FE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59D5F-AA62-D03A-E773-D46C1825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2802-5D5B-46C4-E4F2-EEF5C929E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A72B3-1E97-7738-C924-C7B4A4F8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49A5C-7EF8-4FC7-0122-DA520BD6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6C8CC-FE63-48D4-4275-B0B89B71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439E4-29C4-5B3C-47A8-35A261ED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EC3D-4FCC-D46A-8253-EC82290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1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B201-214D-4EB9-DD4A-6F6EF074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8F106-D3C8-B618-9824-4BF3031A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F6701-0CC7-22CE-136C-BE7E85C7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82BD9-28A9-0037-D39F-8B5A156C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2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DAA7-E189-9EDE-18E5-0D22C1E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2DB75-865F-53C5-AB56-60C4C53B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B6CD-B6FD-A6C5-3C9E-7709CE4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7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C4B2-A3EE-2811-2CE6-FD87D277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A0B4-F573-2250-CB98-B04DB7CA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E6DAD-E691-C71E-828F-9E005B2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60A75-B550-3A85-5D5B-ABF10855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1EA3-39C3-8BC4-A867-2CDB4374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164CD-6167-F541-3887-4ED3793A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2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4EC8-A79A-41CC-675C-14DF3B1C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F197A-91D0-EE88-F791-A15394F6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80CF-1CDC-B75E-5444-6E6711DC9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B7D45-A262-2FB8-77A4-29AB9758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5F3E-DA12-35A6-1C1A-FE74ACD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5CA1-962E-04BF-6CD9-D1C36997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428D7-CDE2-C1BE-BA8C-7CBA8273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252E5-7664-5A02-E560-488D9BE9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794F-5C34-0C73-36C6-EB35FA86F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67AC8-A35E-40D6-AAC7-22100079A996}" type="datetimeFigureOut">
              <a:rPr lang="ko-KR" altLang="en-US" smtClean="0"/>
              <a:t>2024. 10. 14.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3A1F-72D8-E174-3041-BA1DA9D97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8C24-3006-60E1-7485-C10BEBBA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3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1B577-633D-BEAE-DE43-73B22DB02290}"/>
              </a:ext>
            </a:extLst>
          </p:cNvPr>
          <p:cNvSpPr/>
          <p:nvPr/>
        </p:nvSpPr>
        <p:spPr>
          <a:xfrm>
            <a:off x="963690" y="122138"/>
            <a:ext cx="6389610" cy="6088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0A714D-3F8A-A9CF-7ED3-A9ECB25C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32302"/>
              </p:ext>
            </p:extLst>
          </p:nvPr>
        </p:nvGraphicFramePr>
        <p:xfrm>
          <a:off x="963690" y="122136"/>
          <a:ext cx="6389610" cy="608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05">
                  <a:extLst>
                    <a:ext uri="{9D8B030D-6E8A-4147-A177-3AD203B41FA5}">
                      <a16:colId xmlns:a16="http://schemas.microsoft.com/office/drawing/2014/main" val="2383523078"/>
                    </a:ext>
                  </a:extLst>
                </a:gridCol>
                <a:gridCol w="3194805">
                  <a:extLst>
                    <a:ext uri="{9D8B030D-6E8A-4147-A177-3AD203B41FA5}">
                      <a16:colId xmlns:a16="http://schemas.microsoft.com/office/drawing/2014/main" val="2856202900"/>
                    </a:ext>
                  </a:extLst>
                </a:gridCol>
              </a:tblGrid>
              <a:tr h="3067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16927"/>
                  </a:ext>
                </a:extLst>
              </a:tr>
              <a:tr h="30208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08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8A30BF-96E9-DF8B-CF83-5979E4F9D114}"/>
              </a:ext>
            </a:extLst>
          </p:cNvPr>
          <p:cNvSpPr txBox="1"/>
          <p:nvPr/>
        </p:nvSpPr>
        <p:spPr>
          <a:xfrm>
            <a:off x="963690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27F24-1B3E-6C77-6EBB-B9C98780B010}"/>
              </a:ext>
            </a:extLst>
          </p:cNvPr>
          <p:cNvSpPr txBox="1"/>
          <p:nvPr/>
        </p:nvSpPr>
        <p:spPr>
          <a:xfrm>
            <a:off x="4106815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EC623-2E3F-CF98-B38B-7F4748A84588}"/>
              </a:ext>
            </a:extLst>
          </p:cNvPr>
          <p:cNvSpPr txBox="1"/>
          <p:nvPr/>
        </p:nvSpPr>
        <p:spPr>
          <a:xfrm>
            <a:off x="963690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73F7-4478-CCFE-8048-5F3ED659D87D}"/>
              </a:ext>
            </a:extLst>
          </p:cNvPr>
          <p:cNvSpPr txBox="1"/>
          <p:nvPr/>
        </p:nvSpPr>
        <p:spPr>
          <a:xfrm>
            <a:off x="4158495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A832B-810E-831F-2303-C598C6307975}"/>
              </a:ext>
            </a:extLst>
          </p:cNvPr>
          <p:cNvSpPr txBox="1"/>
          <p:nvPr/>
        </p:nvSpPr>
        <p:spPr>
          <a:xfrm>
            <a:off x="1441451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3BE53-879C-2537-43F3-B5063BC75AEA}"/>
              </a:ext>
            </a:extLst>
          </p:cNvPr>
          <p:cNvSpPr txBox="1"/>
          <p:nvPr/>
        </p:nvSpPr>
        <p:spPr>
          <a:xfrm>
            <a:off x="4690734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832953-1BBB-7B64-08B3-2FB7505CEBB4}"/>
              </a:ext>
            </a:extLst>
          </p:cNvPr>
          <p:cNvSpPr txBox="1"/>
          <p:nvPr/>
        </p:nvSpPr>
        <p:spPr>
          <a:xfrm>
            <a:off x="1441451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56354-FE58-6F4E-6A65-9A2259DAFBF7}"/>
              </a:ext>
            </a:extLst>
          </p:cNvPr>
          <p:cNvSpPr txBox="1"/>
          <p:nvPr/>
        </p:nvSpPr>
        <p:spPr>
          <a:xfrm>
            <a:off x="4690734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66746874-84CA-4680-DEEE-55335AD6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8675" cy="2488675"/>
          </a:xfrm>
          <a:prstGeom prst="rect">
            <a:avLst/>
          </a:prstGeom>
        </p:spPr>
      </p:pic>
      <p:pic>
        <p:nvPicPr>
          <p:cNvPr id="33" name="Picture 32" descr="A black and white spiral object&#10;&#10;Description automatically generated">
            <a:extLst>
              <a:ext uri="{FF2B5EF4-FFF2-40B4-BE49-F238E27FC236}">
                <a16:creationId xmlns:a16="http://schemas.microsoft.com/office/drawing/2014/main" id="{11167FF5-61D3-7963-5B8A-4DAD306F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8675" cy="2488675"/>
          </a:xfrm>
          <a:prstGeom prst="rect">
            <a:avLst/>
          </a:prstGeom>
        </p:spPr>
      </p:pic>
      <p:pic>
        <p:nvPicPr>
          <p:cNvPr id="34" name="Picture 3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9CDA5235-23DF-783D-6748-C7FDD3A38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3194738"/>
            <a:ext cx="2488675" cy="2488675"/>
          </a:xfrm>
          <a:prstGeom prst="rect">
            <a:avLst/>
          </a:prstGeom>
        </p:spPr>
      </p:pic>
      <p:pic>
        <p:nvPicPr>
          <p:cNvPr id="35" name="Picture 34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AE4D14D-BD1D-40C8-1DCD-7534BAAC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8675" cy="24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313F-53DF-5864-1317-F0FBECE7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0FFB4F-6299-B89A-AE31-408A5FA07A9D}"/>
              </a:ext>
            </a:extLst>
          </p:cNvPr>
          <p:cNvSpPr/>
          <p:nvPr/>
        </p:nvSpPr>
        <p:spPr>
          <a:xfrm>
            <a:off x="963690" y="122138"/>
            <a:ext cx="6389610" cy="6088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A2BCDD-AB71-CCA8-DD47-AEB76E584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630321"/>
              </p:ext>
            </p:extLst>
          </p:nvPr>
        </p:nvGraphicFramePr>
        <p:xfrm>
          <a:off x="963690" y="122136"/>
          <a:ext cx="6389610" cy="608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05">
                  <a:extLst>
                    <a:ext uri="{9D8B030D-6E8A-4147-A177-3AD203B41FA5}">
                      <a16:colId xmlns:a16="http://schemas.microsoft.com/office/drawing/2014/main" val="2383523078"/>
                    </a:ext>
                  </a:extLst>
                </a:gridCol>
                <a:gridCol w="3194805">
                  <a:extLst>
                    <a:ext uri="{9D8B030D-6E8A-4147-A177-3AD203B41FA5}">
                      <a16:colId xmlns:a16="http://schemas.microsoft.com/office/drawing/2014/main" val="2856202900"/>
                    </a:ext>
                  </a:extLst>
                </a:gridCol>
              </a:tblGrid>
              <a:tr h="3067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16927"/>
                  </a:ext>
                </a:extLst>
              </a:tr>
              <a:tr h="30208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08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1CF0A1-FF6B-4D0E-3330-429715FF2ECE}"/>
              </a:ext>
            </a:extLst>
          </p:cNvPr>
          <p:cNvSpPr txBox="1"/>
          <p:nvPr/>
        </p:nvSpPr>
        <p:spPr>
          <a:xfrm>
            <a:off x="963690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5F6A6-8B7B-17B7-8569-808C5415FDCC}"/>
              </a:ext>
            </a:extLst>
          </p:cNvPr>
          <p:cNvSpPr txBox="1"/>
          <p:nvPr/>
        </p:nvSpPr>
        <p:spPr>
          <a:xfrm>
            <a:off x="4106815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4F3D3-C813-B87E-E5CF-0C99AF2C150B}"/>
              </a:ext>
            </a:extLst>
          </p:cNvPr>
          <p:cNvSpPr txBox="1"/>
          <p:nvPr/>
        </p:nvSpPr>
        <p:spPr>
          <a:xfrm>
            <a:off x="963690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F23EA-28BE-0FA5-CC66-8FC6E110A6EF}"/>
              </a:ext>
            </a:extLst>
          </p:cNvPr>
          <p:cNvSpPr txBox="1"/>
          <p:nvPr/>
        </p:nvSpPr>
        <p:spPr>
          <a:xfrm>
            <a:off x="4158495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C3464-BB4B-9147-0BB0-81C5A30334E6}"/>
              </a:ext>
            </a:extLst>
          </p:cNvPr>
          <p:cNvSpPr txBox="1"/>
          <p:nvPr/>
        </p:nvSpPr>
        <p:spPr>
          <a:xfrm>
            <a:off x="1441451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6A20F-F248-390F-9438-D158D77325AA}"/>
              </a:ext>
            </a:extLst>
          </p:cNvPr>
          <p:cNvSpPr txBox="1"/>
          <p:nvPr/>
        </p:nvSpPr>
        <p:spPr>
          <a:xfrm>
            <a:off x="4690734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 exposure After 300 cycles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1D17A-E8CD-EA1D-26CF-AA17035B7B49}"/>
              </a:ext>
            </a:extLst>
          </p:cNvPr>
          <p:cNvSpPr txBox="1"/>
          <p:nvPr/>
        </p:nvSpPr>
        <p:spPr>
          <a:xfrm>
            <a:off x="1441451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BD0730C4-F710-40BC-BE41-8FE84F21B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8675" cy="2488675"/>
          </a:xfrm>
          <a:prstGeom prst="rect">
            <a:avLst/>
          </a:prstGeom>
        </p:spPr>
      </p:pic>
      <p:pic>
        <p:nvPicPr>
          <p:cNvPr id="33" name="Picture 32" descr="A black and white spiral object&#10;&#10;Description automatically generated">
            <a:extLst>
              <a:ext uri="{FF2B5EF4-FFF2-40B4-BE49-F238E27FC236}">
                <a16:creationId xmlns:a16="http://schemas.microsoft.com/office/drawing/2014/main" id="{5070A2F2-1138-E7DE-7770-172BA613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8675" cy="2488675"/>
          </a:xfrm>
          <a:prstGeom prst="rect">
            <a:avLst/>
          </a:prstGeom>
        </p:spPr>
      </p:pic>
      <p:pic>
        <p:nvPicPr>
          <p:cNvPr id="34" name="Picture 3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B0F2DA1-FF15-AEB7-9A0D-E2C7DFAC1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3194738"/>
            <a:ext cx="2488675" cy="2488675"/>
          </a:xfrm>
          <a:prstGeom prst="rect">
            <a:avLst/>
          </a:prstGeom>
        </p:spPr>
      </p:pic>
      <p:pic>
        <p:nvPicPr>
          <p:cNvPr id="35" name="Picture 34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1AAFC9B2-43B5-8FD5-7935-829631602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8675" cy="2488675"/>
          </a:xfrm>
          <a:prstGeom prst="rect">
            <a:avLst/>
          </a:prstGeom>
        </p:spPr>
      </p:pic>
      <p:pic>
        <p:nvPicPr>
          <p:cNvPr id="21" name="Picture 20" descr="A close up of a black circle&#10;&#10;Description automatically generated">
            <a:extLst>
              <a:ext uri="{FF2B5EF4-FFF2-40B4-BE49-F238E27FC236}">
                <a16:creationId xmlns:a16="http://schemas.microsoft.com/office/drawing/2014/main" id="{B0550751-896C-D631-BADE-897ABF9702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7168" cy="2487168"/>
          </a:xfrm>
          <a:prstGeom prst="rect">
            <a:avLst/>
          </a:prstGeom>
        </p:spPr>
      </p:pic>
      <p:pic>
        <p:nvPicPr>
          <p:cNvPr id="3" name="Picture 2" descr="A close up of a circular object&#10;&#10;Description automatically generated">
            <a:extLst>
              <a:ext uri="{FF2B5EF4-FFF2-40B4-BE49-F238E27FC236}">
                <a16:creationId xmlns:a16="http://schemas.microsoft.com/office/drawing/2014/main" id="{469EDE29-C37F-1A6B-DDD1-22CFF8460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7168" cy="2487168"/>
          </a:xfrm>
          <a:prstGeom prst="rect">
            <a:avLst/>
          </a:prstGeom>
        </p:spPr>
      </p:pic>
      <p:pic>
        <p:nvPicPr>
          <p:cNvPr id="11" name="Picture 10" descr="A close up of a circular object&#10;&#10;Description automatically generated">
            <a:extLst>
              <a:ext uri="{FF2B5EF4-FFF2-40B4-BE49-F238E27FC236}">
                <a16:creationId xmlns:a16="http://schemas.microsoft.com/office/drawing/2014/main" id="{C4992D81-8820-E301-21D8-7F2E03353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06256" y="3194738"/>
            <a:ext cx="2487168" cy="2487168"/>
          </a:xfrm>
          <a:prstGeom prst="rect">
            <a:avLst/>
          </a:prstGeom>
        </p:spPr>
      </p:pic>
      <p:pic>
        <p:nvPicPr>
          <p:cNvPr id="17" name="Picture 16" descr="A close up of a black circle&#10;&#10;Description automatically generated">
            <a:extLst>
              <a:ext uri="{FF2B5EF4-FFF2-40B4-BE49-F238E27FC236}">
                <a16:creationId xmlns:a16="http://schemas.microsoft.com/office/drawing/2014/main" id="{4339ED2E-BC17-F406-87F0-D4F7F04EE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7168" cy="2487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A353F9-51CD-E71E-8178-C4098B1CD220}"/>
              </a:ext>
            </a:extLst>
          </p:cNvPr>
          <p:cNvSpPr txBox="1"/>
          <p:nvPr/>
        </p:nvSpPr>
        <p:spPr>
          <a:xfrm>
            <a:off x="4690734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After 300 cycles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5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52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Min, Jinhong</dc:creator>
  <cp:lastModifiedBy>Peter Attia</cp:lastModifiedBy>
  <cp:revision>5</cp:revision>
  <dcterms:created xsi:type="dcterms:W3CDTF">2024-10-05T03:57:21Z</dcterms:created>
  <dcterms:modified xsi:type="dcterms:W3CDTF">2024-10-15T16:55:50Z</dcterms:modified>
</cp:coreProperties>
</file>